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C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0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0312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3343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7682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0101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659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6938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453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0083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7164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3400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9832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AABD3-79FF-48E6-A5CD-E4981C17371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0EE3C-2CA4-4E02-8470-0048F1390C5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5571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8F3D0B8A-9E0D-4C43-B587-44369E4F2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"/>
            <a:ext cx="9144000" cy="685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17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35382C34-4EDA-4EA7-B05B-7A38A037E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359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288B7D89-811B-465C-8CDC-6CCDE20819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5" y="0"/>
            <a:ext cx="9137585" cy="685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90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288B7D89-811B-465C-8CDC-6CCDE20819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653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420A1CDE-AE77-460A-8885-0AC1ADEA4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71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CB00CBAD-082C-4666-A8AE-2941B5719A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7302402B-57D6-45B2-A51E-42D3A0219EDF}"/>
              </a:ext>
            </a:extLst>
          </p:cNvPr>
          <p:cNvSpPr txBox="1"/>
          <p:nvPr/>
        </p:nvSpPr>
        <p:spPr>
          <a:xfrm>
            <a:off x="0" y="423103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bg1"/>
                </a:solidFill>
                <a:latin typeface="Lato" panose="020F0502020204030203" pitchFamily="34" charset="-18"/>
              </a:rPr>
              <a:t>Dziękujemy za uwagę!</a:t>
            </a:r>
          </a:p>
        </p:txBody>
      </p:sp>
    </p:spTree>
    <p:extLst>
      <p:ext uri="{BB962C8B-B14F-4D97-AF65-F5344CB8AC3E}">
        <p14:creationId xmlns:p14="http://schemas.microsoft.com/office/powerpoint/2010/main" val="159751445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</TotalTime>
  <Words>4</Words>
  <Application>Microsoft Office PowerPoint</Application>
  <PresentationFormat>Pokaz na ekranie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Nowak Bogdan</dc:creator>
  <cp:lastModifiedBy>Nowak Bogdan</cp:lastModifiedBy>
  <cp:revision>7</cp:revision>
  <cp:lastPrinted>2021-11-12T08:13:43Z</cp:lastPrinted>
  <dcterms:created xsi:type="dcterms:W3CDTF">2021-09-03T11:29:12Z</dcterms:created>
  <dcterms:modified xsi:type="dcterms:W3CDTF">2022-10-12T09:24:43Z</dcterms:modified>
</cp:coreProperties>
</file>